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80340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1515" y="3045461"/>
            <a:ext cx="7948930" cy="767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我个人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babel-plugin-import：它其实是一个很简单的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13047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1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微软雅黑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616</cp:revision>
  <dcterms:created xsi:type="dcterms:W3CDTF">2023-03-09T01:44:29Z</dcterms:created>
  <dcterms:modified xsi:type="dcterms:W3CDTF">2023-03-09T01:44:29Z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